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540CF27-9044-4030-9E90-323165583F2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6675791-F4DA-44DA-A619-BA01334C922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48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F27-9044-4030-9E90-323165583F2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5791-F4DA-44DA-A619-BA01334C9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2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F27-9044-4030-9E90-323165583F2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5791-F4DA-44DA-A619-BA01334C922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356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F27-9044-4030-9E90-323165583F2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5791-F4DA-44DA-A619-BA01334C922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386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F27-9044-4030-9E90-323165583F2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5791-F4DA-44DA-A619-BA01334C9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74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F27-9044-4030-9E90-323165583F2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5791-F4DA-44DA-A619-BA01334C922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455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F27-9044-4030-9E90-323165583F2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5791-F4DA-44DA-A619-BA01334C922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113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F27-9044-4030-9E90-323165583F2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5791-F4DA-44DA-A619-BA01334C922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177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F27-9044-4030-9E90-323165583F2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5791-F4DA-44DA-A619-BA01334C922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25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F27-9044-4030-9E90-323165583F2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5791-F4DA-44DA-A619-BA01334C9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36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F27-9044-4030-9E90-323165583F2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5791-F4DA-44DA-A619-BA01334C922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61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F27-9044-4030-9E90-323165583F2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5791-F4DA-44DA-A619-BA01334C9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7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F27-9044-4030-9E90-323165583F2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5791-F4DA-44DA-A619-BA01334C922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47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F27-9044-4030-9E90-323165583F2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5791-F4DA-44DA-A619-BA01334C922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86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F27-9044-4030-9E90-323165583F2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5791-F4DA-44DA-A619-BA01334C9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45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F27-9044-4030-9E90-323165583F2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5791-F4DA-44DA-A619-BA01334C922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12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F27-9044-4030-9E90-323165583F2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5791-F4DA-44DA-A619-BA01334C9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56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40CF27-9044-4030-9E90-323165583F2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675791-F4DA-44DA-A619-BA01334C9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96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2181" y="2224426"/>
            <a:ext cx="6984604" cy="2739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Презентация о приготовлении горячего </a:t>
            </a:r>
            <a:r>
              <a:rPr lang="ru-RU" sz="2400" b="1" dirty="0" smtClean="0"/>
              <a:t>завтрака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800" b="1" dirty="0" smtClean="0"/>
              <a:t>«Лучшая школьная столовая -2022»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МБОУ «</a:t>
            </a:r>
            <a:r>
              <a:rPr lang="ru-RU" sz="2400" dirty="0" err="1" smtClean="0"/>
              <a:t>Заостровская</a:t>
            </a:r>
            <a:r>
              <a:rPr lang="ru-RU" sz="2400" dirty="0" smtClean="0"/>
              <a:t> СШ»</a:t>
            </a:r>
          </a:p>
          <a:p>
            <a:pPr algn="ctr"/>
            <a:r>
              <a:rPr lang="ru-RU" sz="2400" dirty="0" smtClean="0"/>
              <a:t>МО «Приморский муниципальный район»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2078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Каша «Дружба»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419972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Ингредиенты: вода, крупа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182782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приготовления каши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44401"/>
            <a:ext cx="4423833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6" y="2573383"/>
            <a:ext cx="4385190" cy="32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6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Добавление сахара согласно нормам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7" y="2688092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334469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Добавление масла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83589"/>
            <a:ext cx="4423833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34" y="2570436"/>
            <a:ext cx="4441370" cy="333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6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Завершение процесса приготовления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75" y="2583589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166210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Приятного аппетита!</a:t>
            </a:r>
            <a:br>
              <a:rPr lang="ru-RU" dirty="0" smtClean="0"/>
            </a:br>
            <a:r>
              <a:rPr lang="ru-RU" sz="4000" b="1" i="1" dirty="0" smtClean="0"/>
              <a:t>С любовью к своему делу, </a:t>
            </a:r>
            <a:br>
              <a:rPr lang="ru-RU" sz="4000" b="1" i="1" dirty="0" smtClean="0"/>
            </a:br>
            <a:r>
              <a:rPr lang="ru-RU" sz="4000" b="1" i="1" dirty="0" smtClean="0"/>
              <a:t>повар Надежда Владимировна</a:t>
            </a:r>
            <a:endParaRPr lang="ru-RU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611438"/>
            <a:ext cx="5676803" cy="3188471"/>
          </a:xfrm>
        </p:spPr>
      </p:pic>
    </p:spTree>
    <p:extLst>
      <p:ext uri="{BB962C8B-B14F-4D97-AF65-F5344CB8AC3E}">
        <p14:creationId xmlns:p14="http://schemas.microsoft.com/office/powerpoint/2010/main" val="1579185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47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Презентация PowerPoint</vt:lpstr>
      <vt:lpstr>Каша «Дружба»</vt:lpstr>
      <vt:lpstr>Ингредиенты: вода, крупа </vt:lpstr>
      <vt:lpstr>Процесс приготовления каши</vt:lpstr>
      <vt:lpstr>Добавление сахара согласно нормам</vt:lpstr>
      <vt:lpstr>Добавление масла</vt:lpstr>
      <vt:lpstr>Завершение процесса приготовления</vt:lpstr>
      <vt:lpstr>Приятного аппетита! С любовью к своему делу,  повар Надежда Владимировна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Коновалова Лидия Сергеевна</dc:creator>
  <cp:lastModifiedBy>Коновалова Лидия Сергеевна</cp:lastModifiedBy>
  <cp:revision>4</cp:revision>
  <dcterms:created xsi:type="dcterms:W3CDTF">2022-11-14T06:16:10Z</dcterms:created>
  <dcterms:modified xsi:type="dcterms:W3CDTF">2022-11-14T07:04:56Z</dcterms:modified>
</cp:coreProperties>
</file>